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ranslate.yandex.kz/?lang=en-emj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balbobeks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3" y="764703"/>
            <a:ext cx="2387297" cy="23872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1" y="3475167"/>
            <a:ext cx="57606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400" y="588627"/>
            <a:ext cx="6192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аналарға арналған кеңес беру пункті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Ашылған уақыты: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01.09.2023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400" y="1565003"/>
            <a:ext cx="60707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ҚҰРМЕТТІ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Балбөбек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бөбекжай-бақшасы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МКҚК 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базасында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құрылған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1673" y="3152001"/>
            <a:ext cx="736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СІЗДЕРДІ АСЫҒА КҮТЕМІЗ!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4405015"/>
            <a:ext cx="2914100" cy="21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6" y="4457700"/>
            <a:ext cx="3159076" cy="206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0" y="4498379"/>
            <a:ext cx="3133295" cy="202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57868" y="3804849"/>
            <a:ext cx="622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Мәртөк ауданы, Саржансай ауылы, Болашақ көшесі №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02536"/>
            <a:ext cx="87849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АТА-АНАЛАРҒА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 БЕРУ ПУКТІНІҢ МАҚСАТЫ: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дамытудың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аналарға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тәрбиенің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сабақтастығын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логопедиялық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АТА-АНАЛАРҒА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КЕҢЕС БЕРУ ПУКТІНІҢ НЕГІЗГІ МІНДЕТТЕРІ: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отбасыларға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диагностикалық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консультациялық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Балбөбек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бөбекжай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бақшасы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МКҚК,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тәрбиелеуді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ұйымдарға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дамуындағы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ауытқулардың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профилактикасын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4939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0" y="476672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СІЗДЕ АТА-АНАЛАРҒА КЕҢЕС БЕРУ ПУКТІНЕ БАРУ МҮМКІНДІГІ БОЛМАСА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 (71331)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27-808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телефон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нөмері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қоңырау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соғып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қызықтыратын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сұрақтарыңызды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balbobeks@mail.ru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электрондық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поштасы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қашықтан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хабарласа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балабақшаның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веб-сайты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balbobek5.martuk.edu.kz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жоспарына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жарияланады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31" y="3879175"/>
            <a:ext cx="3744416" cy="249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408537" cy="2467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246446" cy="5843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32" y="472326"/>
            <a:ext cx="4189432" cy="57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ТҮРЛЕРІ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88" y="381421"/>
            <a:ext cx="15418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аналарға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0548" y="319508"/>
            <a:ext cx="121539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015" y="1617503"/>
            <a:ext cx="17473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06" y="2238514"/>
            <a:ext cx="19617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Стендтік кеңестер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715" y="2801303"/>
            <a:ext cx="16960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 үстел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2977" y="3350730"/>
            <a:ext cx="12352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Буклеттер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03865" y="1016665"/>
            <a:ext cx="13801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Кездесулер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93584" y="1000815"/>
            <a:ext cx="12752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4691" y="1601519"/>
            <a:ext cx="18530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Қуыршақ театры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0541" y="2230682"/>
            <a:ext cx="17872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 көрмелер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9191" y="2823406"/>
            <a:ext cx="2049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 есік күндері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27" y="814400"/>
            <a:ext cx="273621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AutoShape 2" descr="blob:https://web.whatsapp.com/21373528-7f9f-40f9-b2d3-4b544f029d6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0" y="3943528"/>
            <a:ext cx="3840361" cy="279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71" y="4077072"/>
            <a:ext cx="40003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8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9" y="404664"/>
            <a:ext cx="2952328" cy="253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" y="3432895"/>
            <a:ext cx="3600400" cy="31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56" y="188641"/>
            <a:ext cx="2186542" cy="33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4261"/>
            <a:ext cx="2016223" cy="33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320"/>
            <a:ext cx="3816423" cy="318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</TotalTime>
  <Words>71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12</cp:revision>
  <dcterms:created xsi:type="dcterms:W3CDTF">2025-01-05T02:19:20Z</dcterms:created>
  <dcterms:modified xsi:type="dcterms:W3CDTF">2025-01-05T04:43:30Z</dcterms:modified>
</cp:coreProperties>
</file>